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942652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№81</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ru-RU" altLang="ru-RU" sz="1200" b="1">
                <a:latin typeface="Times New Roman" panose="02020603050405020304" pitchFamily="18" charset="0"/>
                <a:cs typeface="Times New Roman" panose="02020603050405020304" pitchFamily="18" charset="0"/>
              </a:rPr>
              <a:t>8</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623447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2,287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2919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0,584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09</a:t>
            </a:r>
            <a:r>
              <a:rPr lang="kk-KZ" altLang="ru-RU" sz="1200" b="1" dirty="0">
                <a:latin typeface="Times New Roman" pitchFamily="18" charset="0"/>
                <a:cs typeface="Times New Roman" pitchFamily="18" charset="0"/>
              </a:rPr>
              <a:t> мамырға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таңертең және күндіз жаңбыр, найзағай. Оңтүстік-батыстан жел соғады, күші 8-13, таңертең және күндіз екпіні 15-20 м/с. Ауа температурасы түнде 18-20, күндіз 29-31 градус жылы.  </a:t>
            </a:r>
            <a:endParaRPr lang="ru-RU" sz="1100" dirty="0">
              <a:latin typeface="Times New Roman" pitchFamily="18" charset="0"/>
              <a:cs typeface="Times New Roman" pitchFamily="18" charset="0"/>
            </a:endParaRPr>
          </a:p>
          <a:p>
            <a:pPr indent="182563" algn="ctr"/>
            <a:r>
              <a:rPr lang="kk-KZ" altLang="ru-RU" sz="1200" b="1">
                <a:latin typeface="Times New Roman" pitchFamily="18" charset="0"/>
                <a:cs typeface="Times New Roman" pitchFamily="18" charset="0"/>
              </a:rPr>
              <a:t>  </a:t>
            </a:r>
          </a:p>
          <a:p>
            <a:pPr indent="182563" algn="ctr"/>
            <a:r>
              <a:rPr lang="kk-KZ" altLang="ru-RU" sz="1200" b="1">
                <a:latin typeface="Times New Roman" pitchFamily="18" charset="0"/>
                <a:cs typeface="Times New Roman" pitchFamily="18" charset="0"/>
              </a:rPr>
              <a:t>Түнде </a:t>
            </a:r>
            <a:r>
              <a:rPr lang="kk-KZ" altLang="ru-RU" sz="1200" b="1" dirty="0">
                <a:latin typeface="Times New Roman" pitchFamily="18" charset="0"/>
                <a:cs typeface="Times New Roman" pitchFamily="18" charset="0"/>
              </a:rPr>
              <a:t>10</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мамырдан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10</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uz-Cyrl-UZ" sz="1100" dirty="0">
                <a:latin typeface="Times New Roman" pitchFamily="18" charset="0"/>
                <a:cs typeface="Times New Roman" pitchFamily="18" charset="0"/>
              </a:rPr>
              <a:t>. Оң</a:t>
            </a:r>
            <a:r>
              <a:rPr lang="kk-KZ" sz="1100" dirty="0">
                <a:latin typeface="Times New Roman" pitchFamily="18" charset="0"/>
                <a:cs typeface="Times New Roman" pitchFamily="18" charset="0"/>
              </a:rPr>
              <a:t>түстік-батыстан жел соғады, күші 8-13 м/с. Ауа температурасы 17-19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14308</TotalTime>
  <Words>590</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4164</cp:revision>
  <cp:lastPrinted>2021-07-01T03:56:27Z</cp:lastPrinted>
  <dcterms:created xsi:type="dcterms:W3CDTF">2018-03-27T06:03:00Z</dcterms:created>
  <dcterms:modified xsi:type="dcterms:W3CDTF">2026-05-08T06:59:21Z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